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7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06" autoAdjust="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en-US"/>
              <a:t>2/7/2023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en-US"/>
              <a:t>2/7/2023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loseup of colorful seashell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4624183"/>
          </a:xfrm>
          <a:prstGeom prst="rect">
            <a:avLst/>
          </a:prstGeom>
        </p:spPr>
      </p:pic>
      <p:sp useBgFill="1">
        <p:nvSpPr>
          <p:cNvPr id="7" name="Rectangle 6"/>
          <p:cNvSpPr/>
          <p:nvPr/>
        </p:nvSpPr>
        <p:spPr bwMode="white">
          <a:xfrm>
            <a:off x="0" y="3074521"/>
            <a:ext cx="12201888" cy="3783479"/>
          </a:xfrm>
          <a:custGeom>
            <a:avLst/>
            <a:gdLst/>
            <a:ahLst/>
            <a:cxnLst/>
            <a:rect l="l" t="t" r="r" b="b"/>
            <a:pathLst>
              <a:path w="12201888" h="3783479">
                <a:moveTo>
                  <a:pt x="12201888" y="0"/>
                </a:moveTo>
                <a:cubicBezTo>
                  <a:pt x="12200429" y="1116741"/>
                  <a:pt x="12191467" y="2278498"/>
                  <a:pt x="12188825" y="3404540"/>
                </a:cubicBezTo>
                <a:lnTo>
                  <a:pt x="12188825" y="3554879"/>
                </a:lnTo>
                <a:lnTo>
                  <a:pt x="12188825" y="3690879"/>
                </a:lnTo>
                <a:lnTo>
                  <a:pt x="12188825" y="3707279"/>
                </a:lnTo>
                <a:lnTo>
                  <a:pt x="12188825" y="3783479"/>
                </a:lnTo>
                <a:lnTo>
                  <a:pt x="0" y="3783479"/>
                </a:lnTo>
                <a:lnTo>
                  <a:pt x="0" y="3707279"/>
                </a:lnTo>
                <a:lnTo>
                  <a:pt x="0" y="3554879"/>
                </a:lnTo>
                <a:lnTo>
                  <a:pt x="0" y="641399"/>
                </a:lnTo>
                <a:cubicBezTo>
                  <a:pt x="3601335" y="-419044"/>
                  <a:pt x="9102102" y="1605485"/>
                  <a:pt x="12201888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14" y="3937321"/>
            <a:ext cx="9601200" cy="1625279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3814" y="5641975"/>
            <a:ext cx="9601200" cy="9141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none" baseline="0"/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E</a:t>
            </a:r>
            <a:r>
              <a:rPr dirty="0"/>
              <a:t>dit Master subtitle style</a:t>
            </a:r>
          </a:p>
        </p:txBody>
      </p:sp>
      <p:sp>
        <p:nvSpPr>
          <p:cNvPr id="10" name="Freeform 9"/>
          <p:cNvSpPr/>
          <p:nvPr/>
        </p:nvSpPr>
        <p:spPr>
          <a:xfrm rot="21388434">
            <a:off x="12235" y="2969834"/>
            <a:ext cx="12169907" cy="1238081"/>
          </a:xfrm>
          <a:custGeom>
            <a:avLst/>
            <a:gdLst/>
            <a:ahLst/>
            <a:cxnLst/>
            <a:rect l="l" t="t" r="r" b="b"/>
            <a:pathLst>
              <a:path w="12169907" h="1238081">
                <a:moveTo>
                  <a:pt x="2807331" y="101460"/>
                </a:moveTo>
                <a:cubicBezTo>
                  <a:pt x="6135545" y="328205"/>
                  <a:pt x="6673951" y="1596392"/>
                  <a:pt x="12165744" y="982579"/>
                </a:cubicBezTo>
                <a:lnTo>
                  <a:pt x="12160227" y="1072100"/>
                </a:lnTo>
                <a:cubicBezTo>
                  <a:pt x="5416860" y="1825439"/>
                  <a:pt x="6141899" y="-258272"/>
                  <a:pt x="0" y="232833"/>
                </a:cubicBezTo>
                <a:lnTo>
                  <a:pt x="5492" y="143708"/>
                </a:lnTo>
                <a:cubicBezTo>
                  <a:pt x="1145422" y="52200"/>
                  <a:pt x="2048826" y="49784"/>
                  <a:pt x="2807331" y="101460"/>
                </a:cubicBezTo>
                <a:close/>
                <a:moveTo>
                  <a:pt x="2811494" y="33894"/>
                </a:moveTo>
                <a:cubicBezTo>
                  <a:pt x="6139708" y="260639"/>
                  <a:pt x="6678114" y="1528826"/>
                  <a:pt x="12169907" y="915013"/>
                </a:cubicBezTo>
                <a:lnTo>
                  <a:pt x="12168059" y="945013"/>
                </a:lnTo>
                <a:cubicBezTo>
                  <a:pt x="5424692" y="1698351"/>
                  <a:pt x="6149730" y="-385359"/>
                  <a:pt x="7832" y="105746"/>
                </a:cubicBezTo>
                <a:lnTo>
                  <a:pt x="9656" y="76142"/>
                </a:lnTo>
                <a:cubicBezTo>
                  <a:pt x="1149586" y="-15366"/>
                  <a:pt x="2052990" y="-17782"/>
                  <a:pt x="2811494" y="33894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90000"/>
                  <a:lumMod val="80000"/>
                  <a:lumOff val="20000"/>
                </a:schemeClr>
              </a:gs>
              <a:gs pos="18000">
                <a:schemeClr val="bg2">
                  <a:lumMod val="92000"/>
                </a:schemeClr>
              </a:gs>
              <a:gs pos="37000">
                <a:schemeClr val="bg2">
                  <a:alpha val="90000"/>
                  <a:lumMod val="91000"/>
                </a:schemeClr>
              </a:gs>
              <a:gs pos="100000">
                <a:schemeClr val="bg2">
                  <a:lumMod val="80000"/>
                  <a:lumOff val="20000"/>
                </a:schemeClr>
              </a:gs>
            </a:gsLst>
            <a:path path="shape">
              <a:fillToRect l="50000" t="50000" r="50000" b="50000"/>
            </a:path>
          </a:gradFill>
          <a:ln w="254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11" name="Freeform 10"/>
          <p:cNvSpPr/>
          <p:nvPr/>
        </p:nvSpPr>
        <p:spPr>
          <a:xfrm rot="21388434">
            <a:off x="29672" y="2764068"/>
            <a:ext cx="12205856" cy="1559261"/>
          </a:xfrm>
          <a:custGeom>
            <a:avLst/>
            <a:gdLst/>
            <a:ahLst/>
            <a:cxnLst/>
            <a:rect l="l" t="t" r="r" b="b"/>
            <a:pathLst>
              <a:path w="12205856" h="1559261">
                <a:moveTo>
                  <a:pt x="12190266" y="1521455"/>
                </a:moveTo>
                <a:lnTo>
                  <a:pt x="12190701" y="1521482"/>
                </a:lnTo>
                <a:lnTo>
                  <a:pt x="12188851" y="1559261"/>
                </a:lnTo>
                <a:lnTo>
                  <a:pt x="12188416" y="1559245"/>
                </a:lnTo>
                <a:close/>
                <a:moveTo>
                  <a:pt x="12205856" y="208119"/>
                </a:moveTo>
                <a:lnTo>
                  <a:pt x="12203734" y="242562"/>
                </a:lnTo>
                <a:cubicBezTo>
                  <a:pt x="6796720" y="1874914"/>
                  <a:pt x="3447529" y="-395170"/>
                  <a:pt x="0" y="109344"/>
                </a:cubicBezTo>
                <a:lnTo>
                  <a:pt x="2124" y="74883"/>
                </a:lnTo>
                <a:cubicBezTo>
                  <a:pt x="3449654" y="-429611"/>
                  <a:pt x="6798843" y="1840472"/>
                  <a:pt x="12205856" y="208119"/>
                </a:cubicBezTo>
                <a:close/>
              </a:path>
            </a:pathLst>
          </a:custGeom>
          <a:gradFill>
            <a:gsLst>
              <a:gs pos="36000">
                <a:schemeClr val="bg2">
                  <a:alpha val="30000"/>
                  <a:lumMod val="0"/>
                  <a:lumOff val="100000"/>
                </a:schemeClr>
              </a:gs>
              <a:gs pos="100000">
                <a:schemeClr val="bg2">
                  <a:alpha val="48000"/>
                </a:schemeClr>
              </a:gs>
            </a:gsLst>
            <a:lin ang="2700000" scaled="1"/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12" name="Freeform 11"/>
          <p:cNvSpPr/>
          <p:nvPr/>
        </p:nvSpPr>
        <p:spPr>
          <a:xfrm rot="21388434">
            <a:off x="-4585" y="3108508"/>
            <a:ext cx="12215153" cy="1052652"/>
          </a:xfrm>
          <a:custGeom>
            <a:avLst/>
            <a:gdLst/>
            <a:ahLst/>
            <a:cxnLst/>
            <a:rect l="l" t="t" r="r" b="b"/>
            <a:pathLst>
              <a:path w="12215153" h="1052652">
                <a:moveTo>
                  <a:pt x="12199582" y="613499"/>
                </a:moveTo>
                <a:lnTo>
                  <a:pt x="12196535" y="662961"/>
                </a:lnTo>
                <a:cubicBezTo>
                  <a:pt x="8659170" y="1895884"/>
                  <a:pt x="3236150" y="-250863"/>
                  <a:pt x="0" y="412868"/>
                </a:cubicBezTo>
                <a:lnTo>
                  <a:pt x="3057" y="363268"/>
                </a:lnTo>
                <a:cubicBezTo>
                  <a:pt x="3239190" y="-300459"/>
                  <a:pt x="8662172" y="1846263"/>
                  <a:pt x="12199582" y="613499"/>
                </a:cubicBezTo>
                <a:close/>
                <a:moveTo>
                  <a:pt x="12208353" y="471141"/>
                </a:moveTo>
                <a:lnTo>
                  <a:pt x="12202868" y="560177"/>
                </a:lnTo>
                <a:cubicBezTo>
                  <a:pt x="8665592" y="1793383"/>
                  <a:pt x="3242519" y="-353436"/>
                  <a:pt x="6325" y="310230"/>
                </a:cubicBezTo>
                <a:lnTo>
                  <a:pt x="11827" y="220949"/>
                </a:lnTo>
                <a:cubicBezTo>
                  <a:pt x="3247993" y="-442711"/>
                  <a:pt x="8670998" y="1704066"/>
                  <a:pt x="12208353" y="471141"/>
                </a:cubicBezTo>
                <a:close/>
                <a:moveTo>
                  <a:pt x="12215153" y="360807"/>
                </a:moveTo>
                <a:lnTo>
                  <a:pt x="12212631" y="401743"/>
                </a:lnTo>
                <a:cubicBezTo>
                  <a:pt x="8696050" y="1669577"/>
                  <a:pt x="3274141" y="-472216"/>
                  <a:pt x="15523" y="160967"/>
                </a:cubicBezTo>
                <a:lnTo>
                  <a:pt x="18051" y="119938"/>
                </a:lnTo>
                <a:cubicBezTo>
                  <a:pt x="3276657" y="-513245"/>
                  <a:pt x="8698537" y="1628531"/>
                  <a:pt x="12215153" y="360807"/>
                </a:cubicBezTo>
                <a:close/>
              </a:path>
            </a:pathLst>
          </a:custGeom>
          <a:gradFill>
            <a:gsLst>
              <a:gs pos="36000">
                <a:schemeClr val="bg2">
                  <a:alpha val="47000"/>
                  <a:lumMod val="0"/>
                  <a:lumOff val="100000"/>
                </a:schemeClr>
              </a:gs>
              <a:gs pos="100000">
                <a:schemeClr val="bg2">
                  <a:alpha val="82000"/>
                  <a:lumMod val="87000"/>
                  <a:lumOff val="13000"/>
                </a:schemeClr>
              </a:gs>
            </a:gsLst>
            <a:path path="rect">
              <a:fillToRect l="100000" t="100000"/>
            </a:path>
          </a:gra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3814" y="1828801"/>
            <a:ext cx="9601198" cy="3962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2/7/2023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2/7/2023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2/7/2023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3" y="1928553"/>
            <a:ext cx="9601200" cy="226244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4267200"/>
            <a:ext cx="9601200" cy="934527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2/7/2023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3" y="1828800"/>
            <a:ext cx="4648199" cy="3962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0767" y="1828800"/>
            <a:ext cx="4648200" cy="3962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72D1-64D5-4552-ACDD-1CCE5F7F800D}" type="datetimeFigureOut">
              <a:rPr lang="en-US"/>
              <a:t>2/7/2023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3F29E-967E-4B69-BEAA-E3504E4378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6942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1777042"/>
            <a:ext cx="4645152" cy="941716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813" y="2781300"/>
            <a:ext cx="4645152" cy="3048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103120">
              <a:defRPr sz="1600"/>
            </a:lvl6pPr>
            <a:lvl7pPr marL="2103120">
              <a:defRPr sz="1600"/>
            </a:lvl7pPr>
            <a:lvl8pPr marL="2103120">
              <a:defRPr sz="1600"/>
            </a:lvl8pPr>
            <a:lvl9pPr marL="2103120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2" y="1777042"/>
            <a:ext cx="4645152" cy="941716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2" y="2781300"/>
            <a:ext cx="4645152" cy="3048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2103120">
              <a:defRPr sz="1600"/>
            </a:lvl6pPr>
            <a:lvl7pPr marL="2103120">
              <a:defRPr sz="1600"/>
            </a:lvl7pPr>
            <a:lvl8pPr marL="2103120">
              <a:defRPr sz="1600"/>
            </a:lvl8pPr>
            <a:lvl9pPr marL="2103120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2/7/2023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708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2/7/2023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2/7/2023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533400"/>
            <a:ext cx="4572001" cy="2743199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7213" y="533401"/>
            <a:ext cx="5943603" cy="5257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013" y="3429000"/>
            <a:ext cx="4572000" cy="2362199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8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en-US"/>
              <a:t>2/7/2023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9050" y="533401"/>
            <a:ext cx="4573192" cy="2743199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000" b="0" i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3"/>
            <a:ext cx="6553318" cy="6004510"/>
          </a:xfrm>
          <a:custGeom>
            <a:avLst/>
            <a:gdLst/>
            <a:ahLst/>
            <a:cxnLst/>
            <a:rect l="l" t="t" r="r" b="b"/>
            <a:pathLst>
              <a:path w="6551611" h="6004510">
                <a:moveTo>
                  <a:pt x="0" y="0"/>
                </a:moveTo>
                <a:lnTo>
                  <a:pt x="6551611" y="0"/>
                </a:lnTo>
                <a:lnTo>
                  <a:pt x="6551611" y="6004510"/>
                </a:lnTo>
                <a:cubicBezTo>
                  <a:pt x="4321482" y="5960049"/>
                  <a:pt x="2628293" y="5340418"/>
                  <a:pt x="0" y="5768658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09049" y="3429001"/>
            <a:ext cx="4573191" cy="2362199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2/7/2023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303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4585" y="5374939"/>
            <a:ext cx="12240113" cy="1559261"/>
            <a:chOff x="-4585" y="2764068"/>
            <a:chExt cx="12240113" cy="1559261"/>
          </a:xfrm>
        </p:grpSpPr>
        <p:sp>
          <p:nvSpPr>
            <p:cNvPr id="9" name="Freeform 8"/>
            <p:cNvSpPr/>
            <p:nvPr/>
          </p:nvSpPr>
          <p:spPr>
            <a:xfrm rot="21388434">
              <a:off x="12235" y="2982534"/>
              <a:ext cx="12169907" cy="1238081"/>
            </a:xfrm>
            <a:custGeom>
              <a:avLst/>
              <a:gdLst/>
              <a:ahLst/>
              <a:cxnLst/>
              <a:rect l="l" t="t" r="r" b="b"/>
              <a:pathLst>
                <a:path w="12169907" h="1238081">
                  <a:moveTo>
                    <a:pt x="2807331" y="101460"/>
                  </a:moveTo>
                  <a:cubicBezTo>
                    <a:pt x="6135545" y="328205"/>
                    <a:pt x="6673951" y="1596392"/>
                    <a:pt x="12165744" y="982579"/>
                  </a:cubicBezTo>
                  <a:lnTo>
                    <a:pt x="12160227" y="1072100"/>
                  </a:lnTo>
                  <a:cubicBezTo>
                    <a:pt x="5416860" y="1825439"/>
                    <a:pt x="6141899" y="-258272"/>
                    <a:pt x="0" y="232833"/>
                  </a:cubicBezTo>
                  <a:lnTo>
                    <a:pt x="5492" y="143708"/>
                  </a:lnTo>
                  <a:cubicBezTo>
                    <a:pt x="1145422" y="52200"/>
                    <a:pt x="2048826" y="49784"/>
                    <a:pt x="2807331" y="101460"/>
                  </a:cubicBezTo>
                  <a:close/>
                  <a:moveTo>
                    <a:pt x="2811494" y="33894"/>
                  </a:moveTo>
                  <a:cubicBezTo>
                    <a:pt x="6139708" y="260639"/>
                    <a:pt x="6678114" y="1528826"/>
                    <a:pt x="12169907" y="915013"/>
                  </a:cubicBezTo>
                  <a:lnTo>
                    <a:pt x="12168059" y="945013"/>
                  </a:lnTo>
                  <a:cubicBezTo>
                    <a:pt x="5424692" y="1698351"/>
                    <a:pt x="6149730" y="-385359"/>
                    <a:pt x="7832" y="105746"/>
                  </a:cubicBezTo>
                  <a:lnTo>
                    <a:pt x="9656" y="76142"/>
                  </a:lnTo>
                  <a:cubicBezTo>
                    <a:pt x="1149586" y="-15366"/>
                    <a:pt x="2052990" y="-17782"/>
                    <a:pt x="2811494" y="33894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alpha val="90000"/>
                    <a:lumMod val="80000"/>
                    <a:lumOff val="20000"/>
                  </a:schemeClr>
                </a:gs>
                <a:gs pos="18000">
                  <a:schemeClr val="bg2">
                    <a:lumMod val="92000"/>
                  </a:schemeClr>
                </a:gs>
                <a:gs pos="37000">
                  <a:schemeClr val="bg2">
                    <a:alpha val="90000"/>
                    <a:lumMod val="91000"/>
                  </a:schemeClr>
                </a:gs>
                <a:gs pos="100000">
                  <a:schemeClr val="bg2">
                    <a:lumMod val="80000"/>
                    <a:lumOff val="20000"/>
                  </a:schemeClr>
                </a:gs>
              </a:gsLst>
              <a:path path="shape">
                <a:fillToRect l="50000" t="50000" r="50000" b="50000"/>
              </a:path>
            </a:gradFill>
            <a:ln w="254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21388434">
              <a:off x="29672" y="2764068"/>
              <a:ext cx="12205856" cy="1559261"/>
            </a:xfrm>
            <a:custGeom>
              <a:avLst/>
              <a:gdLst/>
              <a:ahLst/>
              <a:cxnLst/>
              <a:rect l="l" t="t" r="r" b="b"/>
              <a:pathLst>
                <a:path w="12205856" h="1559261">
                  <a:moveTo>
                    <a:pt x="12190266" y="1521455"/>
                  </a:moveTo>
                  <a:lnTo>
                    <a:pt x="12190701" y="1521482"/>
                  </a:lnTo>
                  <a:lnTo>
                    <a:pt x="12188851" y="1559261"/>
                  </a:lnTo>
                  <a:lnTo>
                    <a:pt x="12188416" y="1559245"/>
                  </a:lnTo>
                  <a:close/>
                  <a:moveTo>
                    <a:pt x="12205856" y="208119"/>
                  </a:moveTo>
                  <a:lnTo>
                    <a:pt x="12203734" y="242562"/>
                  </a:lnTo>
                  <a:cubicBezTo>
                    <a:pt x="6796720" y="1874914"/>
                    <a:pt x="3447529" y="-395170"/>
                    <a:pt x="0" y="109344"/>
                  </a:cubicBezTo>
                  <a:lnTo>
                    <a:pt x="2124" y="74883"/>
                  </a:lnTo>
                  <a:cubicBezTo>
                    <a:pt x="3449654" y="-429611"/>
                    <a:pt x="6798843" y="1840472"/>
                    <a:pt x="12205856" y="208119"/>
                  </a:cubicBezTo>
                  <a:close/>
                </a:path>
              </a:pathLst>
            </a:custGeom>
            <a:gradFill>
              <a:gsLst>
                <a:gs pos="36000">
                  <a:schemeClr val="bg2">
                    <a:alpha val="30000"/>
                    <a:lumMod val="0"/>
                    <a:lumOff val="100000"/>
                  </a:schemeClr>
                </a:gs>
                <a:gs pos="100000">
                  <a:schemeClr val="bg2">
                    <a:alpha val="48000"/>
                  </a:schemeClr>
                </a:gs>
              </a:gsLst>
              <a:lin ang="2700000" scaled="1"/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21388434">
              <a:off x="-4585" y="3108508"/>
              <a:ext cx="12215153" cy="1052652"/>
            </a:xfrm>
            <a:custGeom>
              <a:avLst/>
              <a:gdLst/>
              <a:ahLst/>
              <a:cxnLst/>
              <a:rect l="l" t="t" r="r" b="b"/>
              <a:pathLst>
                <a:path w="12215153" h="1052652">
                  <a:moveTo>
                    <a:pt x="12199582" y="613499"/>
                  </a:moveTo>
                  <a:lnTo>
                    <a:pt x="12196535" y="662961"/>
                  </a:lnTo>
                  <a:cubicBezTo>
                    <a:pt x="8659170" y="1895884"/>
                    <a:pt x="3236150" y="-250863"/>
                    <a:pt x="0" y="412868"/>
                  </a:cubicBezTo>
                  <a:lnTo>
                    <a:pt x="3057" y="363268"/>
                  </a:lnTo>
                  <a:cubicBezTo>
                    <a:pt x="3239190" y="-300459"/>
                    <a:pt x="8662172" y="1846263"/>
                    <a:pt x="12199582" y="613499"/>
                  </a:cubicBezTo>
                  <a:close/>
                  <a:moveTo>
                    <a:pt x="12208353" y="471141"/>
                  </a:moveTo>
                  <a:lnTo>
                    <a:pt x="12202868" y="560177"/>
                  </a:lnTo>
                  <a:cubicBezTo>
                    <a:pt x="8665592" y="1793383"/>
                    <a:pt x="3242519" y="-353436"/>
                    <a:pt x="6325" y="310230"/>
                  </a:cubicBezTo>
                  <a:lnTo>
                    <a:pt x="11827" y="220949"/>
                  </a:lnTo>
                  <a:cubicBezTo>
                    <a:pt x="3247993" y="-442711"/>
                    <a:pt x="8670998" y="1704066"/>
                    <a:pt x="12208353" y="471141"/>
                  </a:cubicBezTo>
                  <a:close/>
                  <a:moveTo>
                    <a:pt x="12215153" y="360807"/>
                  </a:moveTo>
                  <a:lnTo>
                    <a:pt x="12212631" y="401743"/>
                  </a:lnTo>
                  <a:cubicBezTo>
                    <a:pt x="8696050" y="1669577"/>
                    <a:pt x="3274141" y="-472216"/>
                    <a:pt x="15523" y="160967"/>
                  </a:cubicBezTo>
                  <a:lnTo>
                    <a:pt x="18051" y="119938"/>
                  </a:lnTo>
                  <a:cubicBezTo>
                    <a:pt x="3276657" y="-513245"/>
                    <a:pt x="8698537" y="1628531"/>
                    <a:pt x="12215153" y="360807"/>
                  </a:cubicBezTo>
                  <a:close/>
                </a:path>
              </a:pathLst>
            </a:custGeom>
            <a:gradFill>
              <a:gsLst>
                <a:gs pos="36000">
                  <a:schemeClr val="bg2">
                    <a:alpha val="47000"/>
                    <a:lumMod val="0"/>
                    <a:lumOff val="100000"/>
                  </a:schemeClr>
                </a:gs>
                <a:gs pos="100000">
                  <a:schemeClr val="bg2">
                    <a:alpha val="82000"/>
                    <a:lumMod val="87000"/>
                    <a:lumOff val="13000"/>
                  </a:schemeClr>
                </a:gs>
              </a:gsLst>
              <a:path path="rect">
                <a:fillToRect l="100000" t="100000"/>
              </a:path>
            </a:gra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3813" y="304800"/>
            <a:ext cx="9601200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4" y="1828801"/>
            <a:ext cx="9601198" cy="396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9152" y="6400800"/>
            <a:ext cx="5954835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89510" y="6400800"/>
            <a:ext cx="1548660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9E583DDF-CA54-461A-A486-592D2374C532}" type="datetimeFigureOut">
              <a:rPr lang="en-US" smtClean="0"/>
              <a:pPr/>
              <a:t>2/7/2023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18310" y="6400800"/>
            <a:ext cx="1066802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8872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10312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6032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7472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31920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Title Layout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54717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682AC5-32C5-5FF2-F1FB-2B621D715E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713" t="-14369" r="15170" b="40194"/>
          <a:stretch/>
        </p:blipFill>
        <p:spPr>
          <a:xfrm>
            <a:off x="150920" y="885547"/>
            <a:ext cx="10795247" cy="508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13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7BD9D8-C630-1FF5-9F19-2EDEC09D13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15388" b="18965"/>
          <a:stretch/>
        </p:blipFill>
        <p:spPr>
          <a:xfrm>
            <a:off x="0" y="-1"/>
            <a:ext cx="12100264" cy="675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92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699E40-B43B-113F-49E6-C85FA2B8C7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5656" b="18447"/>
          <a:stretch/>
        </p:blipFill>
        <p:spPr>
          <a:xfrm>
            <a:off x="0" y="0"/>
            <a:ext cx="12143969" cy="6933460"/>
          </a:xfrm>
        </p:spPr>
      </p:pic>
    </p:spTree>
    <p:extLst>
      <p:ext uri="{BB962C8B-B14F-4D97-AF65-F5344CB8AC3E}">
        <p14:creationId xmlns:p14="http://schemas.microsoft.com/office/powerpoint/2010/main" val="196467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FD3C5B-D4F8-FC7B-4FC3-D14D028074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539" b="5760"/>
          <a:stretch/>
        </p:blipFill>
        <p:spPr>
          <a:xfrm>
            <a:off x="435007" y="157578"/>
            <a:ext cx="9931100" cy="6542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89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88B4BC-3AEC-143E-A013-02DBB2FAEF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6412" b="21359"/>
          <a:stretch/>
        </p:blipFill>
        <p:spPr>
          <a:xfrm>
            <a:off x="0" y="62144"/>
            <a:ext cx="11675626" cy="6178858"/>
          </a:xfrm>
        </p:spPr>
      </p:pic>
    </p:spTree>
    <p:extLst>
      <p:ext uri="{BB962C8B-B14F-4D97-AF65-F5344CB8AC3E}">
        <p14:creationId xmlns:p14="http://schemas.microsoft.com/office/powerpoint/2010/main" val="2784062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B428-7C43-FED3-9E12-0627BA2BA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DE49D-DB90-2EAD-611C-68ACD813B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4904A5-98A5-DF18-12F2-1714385800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296" b="15556"/>
          <a:stretch/>
        </p:blipFill>
        <p:spPr>
          <a:xfrm>
            <a:off x="0" y="93216"/>
            <a:ext cx="12205645" cy="676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04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7652B-E808-D397-F974-6A88DA577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6FB6F-BBEA-9EBA-212C-D1C779347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891ADF-0251-8929-E8FE-AA16E1C586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447" b="13528"/>
          <a:stretch/>
        </p:blipFill>
        <p:spPr>
          <a:xfrm>
            <a:off x="106531" y="0"/>
            <a:ext cx="11310151" cy="674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582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B6E78-5FD2-6E65-DB1A-E808B96A4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EB737C-E677-CE2E-A45C-06BF649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621" b="11242"/>
          <a:stretch/>
        </p:blipFill>
        <p:spPr>
          <a:xfrm>
            <a:off x="79898" y="71020"/>
            <a:ext cx="11638625" cy="7053714"/>
          </a:xfrm>
        </p:spPr>
      </p:pic>
    </p:spTree>
    <p:extLst>
      <p:ext uri="{BB962C8B-B14F-4D97-AF65-F5344CB8AC3E}">
        <p14:creationId xmlns:p14="http://schemas.microsoft.com/office/powerpoint/2010/main" val="1901093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 and Content Layout with List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Add your first bullet point here</a:t>
            </a:r>
          </a:p>
          <a:p>
            <a:r>
              <a:rPr lang="en-US"/>
              <a:t>Add your second bullet point here</a:t>
            </a:r>
          </a:p>
          <a:p>
            <a:r>
              <a:rPr lang="en-US"/>
              <a:t>Add your third bullet point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088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8D2064-1FC8-EED3-6172-0DA4D8E98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7588" b="7446"/>
          <a:stretch/>
        </p:blipFill>
        <p:spPr>
          <a:xfrm>
            <a:off x="-178842" y="106533"/>
            <a:ext cx="12370842" cy="6329779"/>
          </a:xfrm>
        </p:spPr>
      </p:pic>
    </p:spTree>
    <p:extLst>
      <p:ext uri="{BB962C8B-B14F-4D97-AF65-F5344CB8AC3E}">
        <p14:creationId xmlns:p14="http://schemas.microsoft.com/office/powerpoint/2010/main" val="1004220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8723A61-53B8-9CC2-AEF4-1A3A11FFDD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502"/>
          <a:stretch/>
        </p:blipFill>
        <p:spPr>
          <a:xfrm>
            <a:off x="0" y="0"/>
            <a:ext cx="12192000" cy="6480700"/>
          </a:xfrm>
        </p:spPr>
      </p:pic>
    </p:spTree>
    <p:extLst>
      <p:ext uri="{BB962C8B-B14F-4D97-AF65-F5344CB8AC3E}">
        <p14:creationId xmlns:p14="http://schemas.microsoft.com/office/powerpoint/2010/main" val="256338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9DEA641E-1DB9-547C-9F06-66D2BDD73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49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9586AC-30D3-43CC-5E4A-6B747E73ED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359" b="7055"/>
          <a:stretch/>
        </p:blipFill>
        <p:spPr>
          <a:xfrm>
            <a:off x="71020" y="37730"/>
            <a:ext cx="10975759" cy="678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800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296B-085D-4B10-0B65-314992188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DBF74-A05E-0DD6-91EE-1EE07DBB7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501E7E-4D7D-2332-790C-6EE56960B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311" t="1942" r="15389" b="4725"/>
          <a:stretch/>
        </p:blipFill>
        <p:spPr>
          <a:xfrm>
            <a:off x="79900" y="221941"/>
            <a:ext cx="10076155" cy="615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85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26612-F247-41B5-B6F5-6E5628696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4758C4-0FB8-E1D0-574A-114DA7E7EF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5405" b="17998"/>
          <a:stretch/>
        </p:blipFill>
        <p:spPr>
          <a:xfrm>
            <a:off x="-19397" y="99873"/>
            <a:ext cx="12211397" cy="6658253"/>
          </a:xfrm>
        </p:spPr>
      </p:pic>
    </p:spTree>
    <p:extLst>
      <p:ext uri="{BB962C8B-B14F-4D97-AF65-F5344CB8AC3E}">
        <p14:creationId xmlns:p14="http://schemas.microsoft.com/office/powerpoint/2010/main" val="90793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95545D5-83B2-2725-8F19-9046061F30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802" r="15752" b="11456"/>
          <a:stretch/>
        </p:blipFill>
        <p:spPr>
          <a:xfrm>
            <a:off x="0" y="0"/>
            <a:ext cx="10369118" cy="6072326"/>
          </a:xfrm>
        </p:spPr>
      </p:pic>
    </p:spTree>
    <p:extLst>
      <p:ext uri="{BB962C8B-B14F-4D97-AF65-F5344CB8AC3E}">
        <p14:creationId xmlns:p14="http://schemas.microsoft.com/office/powerpoint/2010/main" val="309295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eashells 16x9">
  <a:themeElements>
    <a:clrScheme name="Seashells">
      <a:dk1>
        <a:srgbClr val="634823"/>
      </a:dk1>
      <a:lt1>
        <a:sysClr val="window" lastClr="FFFFFF"/>
      </a:lt1>
      <a:dk2>
        <a:srgbClr val="000000"/>
      </a:dk2>
      <a:lt2>
        <a:srgbClr val="F9EDD7"/>
      </a:lt2>
      <a:accent1>
        <a:srgbClr val="803C63"/>
      </a:accent1>
      <a:accent2>
        <a:srgbClr val="5A95A4"/>
      </a:accent2>
      <a:accent3>
        <a:srgbClr val="EBB419"/>
      </a:accent3>
      <a:accent4>
        <a:srgbClr val="E1771F"/>
      </a:accent4>
      <a:accent5>
        <a:srgbClr val="648C7A"/>
      </a:accent5>
      <a:accent6>
        <a:srgbClr val="ACBB51"/>
      </a:accent6>
      <a:hlink>
        <a:srgbClr val="5A95A4"/>
      </a:hlink>
      <a:folHlink>
        <a:srgbClr val="E1771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ashells nature presentation (widescreen).potx" id="{E6B84A40-AED6-4169-B416-9F411F9C11B8}" vid="{719C1255-A7E7-42CE-9EEC-76ECFA1A94CA}"/>
    </a:ext>
  </a:extLst>
</a:theme>
</file>

<file path=ppt/theme/theme2.xml><?xml version="1.0" encoding="utf-8"?>
<a:theme xmlns:a="http://schemas.openxmlformats.org/drawingml/2006/main" name="Office Theme">
  <a:themeElements>
    <a:clrScheme name="Seashells">
      <a:dk1>
        <a:srgbClr val="634823"/>
      </a:dk1>
      <a:lt1>
        <a:sysClr val="window" lastClr="FFFFFF"/>
      </a:lt1>
      <a:dk2>
        <a:srgbClr val="000000"/>
      </a:dk2>
      <a:lt2>
        <a:srgbClr val="F9EDD7"/>
      </a:lt2>
      <a:accent1>
        <a:srgbClr val="803C63"/>
      </a:accent1>
      <a:accent2>
        <a:srgbClr val="5A95A4"/>
      </a:accent2>
      <a:accent3>
        <a:srgbClr val="EBB419"/>
      </a:accent3>
      <a:accent4>
        <a:srgbClr val="E1771F"/>
      </a:accent4>
      <a:accent5>
        <a:srgbClr val="648C7A"/>
      </a:accent5>
      <a:accent6>
        <a:srgbClr val="ACBB51"/>
      </a:accent6>
      <a:hlink>
        <a:srgbClr val="5A95A4"/>
      </a:hlink>
      <a:folHlink>
        <a:srgbClr val="E1771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eashells">
      <a:dk1>
        <a:srgbClr val="634823"/>
      </a:dk1>
      <a:lt1>
        <a:sysClr val="window" lastClr="FFFFFF"/>
      </a:lt1>
      <a:dk2>
        <a:srgbClr val="000000"/>
      </a:dk2>
      <a:lt2>
        <a:srgbClr val="F9EDD7"/>
      </a:lt2>
      <a:accent1>
        <a:srgbClr val="803C63"/>
      </a:accent1>
      <a:accent2>
        <a:srgbClr val="5A95A4"/>
      </a:accent2>
      <a:accent3>
        <a:srgbClr val="EBB419"/>
      </a:accent3>
      <a:accent4>
        <a:srgbClr val="E1771F"/>
      </a:accent4>
      <a:accent5>
        <a:srgbClr val="648C7A"/>
      </a:accent5>
      <a:accent6>
        <a:srgbClr val="ACBB51"/>
      </a:accent6>
      <a:hlink>
        <a:srgbClr val="5A95A4"/>
      </a:hlink>
      <a:folHlink>
        <a:srgbClr val="E1771F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Colorful seashell collection</Template>
  <TotalTime>155</TotalTime>
  <Words>27</Words>
  <Application>Microsoft Office PowerPoint</Application>
  <PresentationFormat>Widescreen</PresentationFormat>
  <Paragraphs>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Corbel</vt:lpstr>
      <vt:lpstr>Seashells 16x9</vt:lpstr>
      <vt:lpstr>Title Layout</vt:lpstr>
      <vt:lpstr>Title and Content Layout with List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Subramanian Murugan</dc:creator>
  <cp:lastModifiedBy>Subramanian Murugan</cp:lastModifiedBy>
  <cp:revision>1</cp:revision>
  <dcterms:created xsi:type="dcterms:W3CDTF">2023-02-07T08:13:42Z</dcterms:created>
  <dcterms:modified xsi:type="dcterms:W3CDTF">2023-02-07T10:49:39Z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